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12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111801-8FC5-4BC3-B242-69745F8937B8}" type="datetimeFigureOut">
              <a:rPr lang="en-US" smtClean="0"/>
              <a:t>8/6/2012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4A5934-3520-4C30-8F46-A1BCFF3630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719665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Tuesday, August 7, 2012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27200" y="2514600"/>
                <a:ext cx="5712179" cy="274602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Find the midpoint of the segment with the endpoints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(5, 8) and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(-62, 24).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Factor the expression: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+25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+30</m:t>
                    </m:r>
                  </m:oMath>
                </a14:m>
                <a:endParaRPr lang="en-US" b="0" dirty="0" smtClean="0"/>
              </a:p>
              <a:p>
                <a:pPr algn="l"/>
                <a:endParaRPr lang="en-US" dirty="0" smtClean="0"/>
              </a:p>
              <a:p>
                <a:pPr algn="l"/>
                <a:r>
                  <a:rPr lang="en-US" dirty="0" smtClean="0"/>
                  <a:t>Have your paper ready for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27200" y="2514600"/>
                <a:ext cx="5712179" cy="2746022"/>
              </a:xfrm>
              <a:blipFill rotWithShape="1">
                <a:blip r:embed="rId2"/>
                <a:stretch>
                  <a:fillRect l="-1601" t="-3111" b="-2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239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17 #52-55 &amp; 57</a:t>
            </a:r>
          </a:p>
        </p:txBody>
      </p:sp>
    </p:spTree>
    <p:extLst>
      <p:ext uri="{BB962C8B-B14F-4D97-AF65-F5344CB8AC3E}">
        <p14:creationId xmlns:p14="http://schemas.microsoft.com/office/powerpoint/2010/main" val="215326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26) (-5, 4)</a:t>
            </a:r>
          </a:p>
          <a:p>
            <a:pPr marL="0" indent="0">
              <a:buNone/>
            </a:pPr>
            <a:r>
              <a:rPr lang="en-US" dirty="0" smtClean="0"/>
              <a:t>28) (3, 0)</a:t>
            </a:r>
          </a:p>
          <a:p>
            <a:pPr marL="0" indent="0">
              <a:buNone/>
            </a:pPr>
            <a:r>
              <a:rPr lang="en-US" dirty="0" smtClean="0"/>
              <a:t>30) (0, -2)</a:t>
            </a:r>
          </a:p>
          <a:p>
            <a:pPr marL="0" indent="0">
              <a:buNone/>
            </a:pPr>
            <a:r>
              <a:rPr lang="en-US" dirty="0" smtClean="0"/>
              <a:t>32) Sample Answer:</a:t>
            </a:r>
            <a:br>
              <a:rPr lang="en-US" dirty="0" smtClean="0"/>
            </a:br>
            <a:r>
              <a:rPr lang="en-US" dirty="0" smtClean="0"/>
              <a:t>       (-1, 4), (0, 5), (1, 6)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(-1, 5)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34) Sample Answer:</a:t>
            </a:r>
          </a:p>
          <a:p>
            <a:pPr marL="0" indent="0">
              <a:buNone/>
            </a:pPr>
            <a:r>
              <a:rPr lang="en-US" dirty="0" smtClean="0"/>
              <a:t>(-1, 2), (0, 3.5), (1, 5)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(-1, 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(36 &amp; 37 on next slide)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49" b="40842"/>
          <a:stretch/>
        </p:blipFill>
        <p:spPr bwMode="auto">
          <a:xfrm>
            <a:off x="1495425" y="4191000"/>
            <a:ext cx="16287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2057400" y="4800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85"/>
          <a:stretch/>
        </p:blipFill>
        <p:spPr bwMode="auto">
          <a:xfrm>
            <a:off x="5676900" y="3124200"/>
            <a:ext cx="1181100" cy="181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5791200" y="3733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7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36) Sample answer: </a:t>
            </a:r>
          </a:p>
          <a:p>
            <a:pPr marL="0" indent="0">
              <a:buNone/>
            </a:pPr>
            <a:r>
              <a:rPr lang="en-US" sz="2000" dirty="0" smtClean="0"/>
              <a:t>Draw a pentagon and use its sides as intersecting lines.  The vertices would form a set of 5 points that are </a:t>
            </a:r>
            <a:r>
              <a:rPr lang="en-US" sz="2000" dirty="0" err="1" smtClean="0"/>
              <a:t>noncollinear</a:t>
            </a:r>
            <a:r>
              <a:rPr lang="en-US" sz="2000" dirty="0" smtClean="0"/>
              <a:t>.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37) Sample answer: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Since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=3</m:t>
                    </m:r>
                    <m:r>
                      <a:rPr lang="en-US" sz="2000" b="0" i="1" smtClean="0">
                        <a:latin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</a:rPr>
                      <m:t>+5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=−2</m:t>
                    </m:r>
                    <m:r>
                      <a:rPr lang="en-US" sz="2000" b="0" i="1" smtClean="0">
                        <a:latin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</a:rPr>
                      <m:t>−10</m:t>
                    </m:r>
                  </m:oMath>
                </a14:m>
                <a:r>
                  <a:rPr lang="en-US" sz="2000" dirty="0" smtClean="0"/>
                  <a:t>, let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3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+5=−2</m:t>
                    </m:r>
                    <m:r>
                      <a:rPr lang="en-US" sz="2000" b="0" i="1" smtClean="0">
                        <a:latin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</a:rPr>
                      <m:t>−10</m:t>
                    </m:r>
                  </m:oMath>
                </a14:m>
                <a:r>
                  <a:rPr lang="en-US" sz="2000" dirty="0" smtClean="0"/>
                  <a:t>.  Once you solve for 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, you get </a:t>
                </a:r>
                <a:br>
                  <a:rPr lang="en-US" sz="2000" dirty="0" smtClean="0"/>
                </a:br>
                <a:r>
                  <a:rPr lang="en-US" sz="2000" i="1" dirty="0" smtClean="0"/>
                  <a:t>x</a:t>
                </a:r>
                <a:r>
                  <a:rPr lang="en-US" sz="2000" dirty="0" smtClean="0"/>
                  <a:t> = -3.  Therefore, </a:t>
                </a:r>
                <a:r>
                  <a:rPr lang="en-US" sz="2000" i="1" dirty="0" smtClean="0"/>
                  <a:t>y</a:t>
                </a:r>
                <a:r>
                  <a:rPr lang="en-US" sz="2000" dirty="0" smtClean="0"/>
                  <a:t> = -4.  The ordered pair (-3, -4) is then the intersection of the two lines since it is the only point they have in common.</a:t>
                </a:r>
                <a:endParaRPr lang="en-US" sz="20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1">
                <a:blip r:embed="rId2"/>
                <a:stretch>
                  <a:fillRect l="-1905" t="-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2209800" y="4876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57600" y="4495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14600" y="6019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338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819400" y="4267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657600" y="4114800"/>
            <a:ext cx="152400" cy="1600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2514600" y="4191000"/>
            <a:ext cx="160020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286000" y="5181600"/>
            <a:ext cx="18288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171700" y="4533900"/>
            <a:ext cx="419100" cy="16383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057400" y="4114800"/>
            <a:ext cx="9906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6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Lesson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Identify points, lines, and planes.</a:t>
            </a:r>
          </a:p>
          <a:p>
            <a:r>
              <a:rPr lang="en-US" dirty="0" smtClean="0"/>
              <a:t>Learn to name points, lines, and planes using the proper notation.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Define coplanar.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Points, Lines, and Planes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</a:p>
          <a:p>
            <a:pPr lvl="1"/>
            <a:r>
              <a:rPr lang="en-US" dirty="0" smtClean="0"/>
              <a:t>Point</a:t>
            </a:r>
          </a:p>
          <a:p>
            <a:pPr lvl="1"/>
            <a:r>
              <a:rPr lang="en-US" dirty="0" smtClean="0"/>
              <a:t>Line</a:t>
            </a:r>
          </a:p>
          <a:p>
            <a:pPr lvl="1"/>
            <a:r>
              <a:rPr lang="en-US" dirty="0" smtClean="0"/>
              <a:t>Plane</a:t>
            </a:r>
          </a:p>
          <a:p>
            <a:pPr lvl="1"/>
            <a:r>
              <a:rPr lang="en-US" dirty="0" smtClean="0"/>
              <a:t>Space</a:t>
            </a:r>
          </a:p>
          <a:p>
            <a:r>
              <a:rPr lang="en-US" dirty="0" smtClean="0"/>
              <a:t>Kind of difficult?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Let’s take a look at the way points and lines intersect in space…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2456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Notation, notation, notation!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There are a few proper ways to </a:t>
                </a:r>
                <a:r>
                  <a:rPr lang="en-US" b="1" u="sng" dirty="0" smtClean="0"/>
                  <a:t>name a line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This line is called line </a:t>
                </a:r>
                <a:r>
                  <a:rPr lang="en-US" i="1" dirty="0" smtClean="0"/>
                  <a:t>RS</a:t>
                </a:r>
                <a:r>
                  <a:rPr lang="en-US" dirty="0" smtClean="0"/>
                  <a:t>.</a:t>
                </a:r>
              </a:p>
              <a:p>
                <a:endParaRPr lang="en-US" i="1" dirty="0"/>
              </a:p>
              <a:p>
                <a:endParaRPr lang="en-US" i="1" dirty="0" smtClean="0"/>
              </a:p>
              <a:p>
                <a:endParaRPr lang="en-US" i="1" dirty="0"/>
              </a:p>
              <a:p>
                <a:r>
                  <a:rPr lang="en-US" dirty="0" smtClean="0"/>
                  <a:t>We can write this line using the notation:</a:t>
                </a:r>
              </a:p>
              <a:p>
                <a:pPr>
                  <a:buSzPct val="50000"/>
                </a:pP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ctrlPr>
                          <a:rPr lang="en-US" sz="3600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1"/>
                          </m:rPr>
                          <a:rPr lang="en-US" sz="3600" b="0" i="1" smtClean="0">
                            <a:latin typeface="Cambria Math"/>
                          </a:rPr>
                          <m:t>𝑅𝑆</m:t>
                        </m:r>
                      </m:e>
                    </m:groupChr>
                  </m:oMath>
                </a14:m>
                <a:r>
                  <a:rPr lang="en-US" dirty="0" smtClean="0"/>
                  <a:t> or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groupChrPr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𝑅</m:t>
                        </m:r>
                      </m:e>
                    </m:groupCh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4" t="-1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V="1">
            <a:off x="2209800" y="3200400"/>
            <a:ext cx="4114800" cy="685800"/>
          </a:xfrm>
          <a:prstGeom prst="straightConnector1">
            <a:avLst/>
          </a:prstGeom>
          <a:ln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581400" y="2971800"/>
            <a:ext cx="4114800" cy="685800"/>
          </a:xfrm>
          <a:prstGeom prst="straightConnector1">
            <a:avLst/>
          </a:prstGeom>
          <a:ln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05200" y="3733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3228975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4114800" y="4724400"/>
            <a:ext cx="4267200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Why do you think the order of the letters doesn’t matter?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77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/>
      <p:bldP spid="9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Notation, notation, notation!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0"/>
            <a:ext cx="6196405" cy="389426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Here is a representation of plane </a:t>
            </a:r>
            <a:r>
              <a:rPr lang="en-US" i="1" dirty="0" smtClean="0"/>
              <a:t>M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we add points to the plane, we must add at least three to give it a different name.</a:t>
            </a:r>
          </a:p>
          <a:p>
            <a:r>
              <a:rPr lang="en-US" dirty="0" smtClean="0"/>
              <a:t>Now we can call this plane </a:t>
            </a:r>
            <a:r>
              <a:rPr lang="en-US" i="1" dirty="0" smtClean="0"/>
              <a:t>ABC</a:t>
            </a:r>
            <a:r>
              <a:rPr lang="en-US" dirty="0" smtClean="0"/>
              <a:t>, </a:t>
            </a:r>
            <a:r>
              <a:rPr lang="en-US" i="1" dirty="0" smtClean="0"/>
              <a:t>BCD</a:t>
            </a:r>
            <a:r>
              <a:rPr lang="en-US" dirty="0" smtClean="0"/>
              <a:t>, </a:t>
            </a:r>
            <a:r>
              <a:rPr lang="en-US" i="1" dirty="0" smtClean="0"/>
              <a:t>CDA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Do you think the order of the letters matters when you name a plane?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 rot="21316693">
            <a:off x="2508280" y="2438661"/>
            <a:ext cx="3657600" cy="837036"/>
          </a:xfrm>
          <a:prstGeom prst="parallelogram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285717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95600" y="2743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57600" y="2895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24400" y="2514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953000" y="3048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051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7100" y="292203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62500" y="23680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3395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5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Coplanar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623943"/>
          </a:xfrm>
        </p:spPr>
        <p:txBody>
          <a:bodyPr/>
          <a:lstStyle/>
          <a:p>
            <a:r>
              <a:rPr lang="en-US" dirty="0" smtClean="0"/>
              <a:t>What does it mean to be “coplanar”?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5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1374</TotalTime>
  <Words>385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Tuesday, August 7, 2012</vt:lpstr>
      <vt:lpstr>Homework Check</vt:lpstr>
      <vt:lpstr>Homework Check</vt:lpstr>
      <vt:lpstr>Today’s Lesson Goals</vt:lpstr>
      <vt:lpstr>Points, Lines, and Planes</vt:lpstr>
      <vt:lpstr>Let’s take a look at the way points and lines intersect in space…</vt:lpstr>
      <vt:lpstr>Notation, notation, notation!</vt:lpstr>
      <vt:lpstr>Notation, notation, notation!</vt:lpstr>
      <vt:lpstr>Coplanar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August 7, 2012</dc:title>
  <dc:creator>Dria</dc:creator>
  <cp:lastModifiedBy>Dria</cp:lastModifiedBy>
  <cp:revision>7</cp:revision>
  <dcterms:created xsi:type="dcterms:W3CDTF">2012-08-07T03:24:09Z</dcterms:created>
  <dcterms:modified xsi:type="dcterms:W3CDTF">2012-08-08T02:18:55Z</dcterms:modified>
</cp:coreProperties>
</file>